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6" r:id="rId5"/>
    <p:sldId id="260" r:id="rId6"/>
    <p:sldId id="263" r:id="rId7"/>
    <p:sldId id="259" r:id="rId8"/>
    <p:sldId id="267" r:id="rId9"/>
    <p:sldId id="264" r:id="rId10"/>
    <p:sldId id="268" r:id="rId11"/>
    <p:sldId id="262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291693-2976-4A65-B861-53B2201B5DA3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C096F3-26A9-44CA-96E3-7E9277E68CB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81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693-2976-4A65-B861-53B2201B5DA3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96F3-26A9-44CA-96E3-7E9277E68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46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693-2976-4A65-B861-53B2201B5DA3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96F3-26A9-44CA-96E3-7E9277E68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48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693-2976-4A65-B861-53B2201B5DA3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96F3-26A9-44CA-96E3-7E9277E68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4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693-2976-4A65-B861-53B2201B5DA3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96F3-26A9-44CA-96E3-7E9277E68CB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81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693-2976-4A65-B861-53B2201B5DA3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96F3-26A9-44CA-96E3-7E9277E68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80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693-2976-4A65-B861-53B2201B5DA3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96F3-26A9-44CA-96E3-7E9277E68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180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693-2976-4A65-B861-53B2201B5DA3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96F3-26A9-44CA-96E3-7E9277E68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16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693-2976-4A65-B861-53B2201B5DA3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96F3-26A9-44CA-96E3-7E9277E68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4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693-2976-4A65-B861-53B2201B5DA3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96F3-26A9-44CA-96E3-7E9277E68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772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693-2976-4A65-B861-53B2201B5DA3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96F3-26A9-44CA-96E3-7E9277E68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473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5291693-2976-4A65-B861-53B2201B5DA3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7C096F3-26A9-44CA-96E3-7E9277E68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51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204717" y="265370"/>
            <a:ext cx="11791666" cy="1345066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FFFF00"/>
                </a:solidFill>
              </a:rPr>
              <a:t>1 </a:t>
            </a:r>
            <a:r>
              <a:rPr lang="ru-RU" b="1" dirty="0" smtClean="0">
                <a:solidFill>
                  <a:srgbClr val="FFFF00"/>
                </a:solidFill>
              </a:rPr>
              <a:t>АПРЕЛЯ - ДЕНЬ СМЕХА И ШУТОК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60" y="1760562"/>
            <a:ext cx="7119180" cy="4715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5" t="16248" r="7861" b="7735"/>
          <a:stretch/>
        </p:blipFill>
        <p:spPr>
          <a:xfrm rot="5400000">
            <a:off x="-216711" y="2783321"/>
            <a:ext cx="3193575" cy="232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/>
          <a:stretch/>
        </p:blipFill>
        <p:spPr>
          <a:xfrm rot="5400000">
            <a:off x="9181810" y="2870100"/>
            <a:ext cx="3258406" cy="230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7421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4" y="251722"/>
            <a:ext cx="11764370" cy="949281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«ЮМОРИСТЫ» В </a:t>
            </a:r>
            <a:r>
              <a:rPr lang="ru-RU" dirty="0" smtClean="0">
                <a:solidFill>
                  <a:srgbClr val="FFFF00"/>
                </a:solidFill>
              </a:rPr>
              <a:t>ГРУППЕ </a:t>
            </a:r>
            <a:r>
              <a:rPr lang="ru-RU" dirty="0" smtClean="0">
                <a:solidFill>
                  <a:srgbClr val="FFFF00"/>
                </a:solidFill>
              </a:rPr>
              <a:t>№9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7" t="22869" b="20439"/>
          <a:stretch/>
        </p:blipFill>
        <p:spPr>
          <a:xfrm>
            <a:off x="7615718" y="2442950"/>
            <a:ext cx="4244519" cy="25930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1385248"/>
            <a:ext cx="7397354" cy="4899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0056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17" y="249072"/>
            <a:ext cx="11778017" cy="1238534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«ФОТОЧКА НА ПАМЯТЬ»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ГРУППА </a:t>
            </a:r>
            <a:r>
              <a:rPr lang="ru-RU" dirty="0" smtClean="0">
                <a:solidFill>
                  <a:srgbClr val="FFFF00"/>
                </a:solidFill>
              </a:rPr>
              <a:t>№10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7" y="1487606"/>
            <a:ext cx="7792872" cy="5161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72" y="1629102"/>
            <a:ext cx="3495350" cy="2315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72" y="4208530"/>
            <a:ext cx="3494628" cy="23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63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17" y="249072"/>
            <a:ext cx="11778017" cy="1238534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«ФОТОЧКА НА ПАМЯТЬ»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ГРУППА </a:t>
            </a:r>
            <a:r>
              <a:rPr lang="ru-RU" dirty="0" smtClean="0">
                <a:solidFill>
                  <a:srgbClr val="FFFF00"/>
                </a:solidFill>
              </a:rPr>
              <a:t>№11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487606"/>
            <a:ext cx="7850674" cy="51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0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265369"/>
            <a:ext cx="9389660" cy="6219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7343" y="265370"/>
            <a:ext cx="6469039" cy="1590726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«ОБЪЯСНЯЛКИ»  </a:t>
            </a: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В ГРУППЕ </a:t>
            </a:r>
            <a:r>
              <a:rPr lang="ru-RU" dirty="0" smtClean="0">
                <a:solidFill>
                  <a:srgbClr val="FFFF00"/>
                </a:solidFill>
              </a:rPr>
              <a:t>№1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95" y="3072507"/>
            <a:ext cx="3314887" cy="21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72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1" y="1392072"/>
            <a:ext cx="7232510" cy="4790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31" y="264674"/>
            <a:ext cx="8966579" cy="990224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«</a:t>
            </a:r>
            <a:r>
              <a:rPr lang="ru-RU" dirty="0" smtClean="0">
                <a:solidFill>
                  <a:srgbClr val="FFFF00"/>
                </a:solidFill>
              </a:rPr>
              <a:t>УЗНАВАШ</a:t>
            </a:r>
            <a:r>
              <a:rPr lang="ru-RU" dirty="0" smtClean="0">
                <a:solidFill>
                  <a:srgbClr val="FFFF00"/>
                </a:solidFill>
              </a:rPr>
              <a:t>КИ, ЗАБИЯШКИ» В </a:t>
            </a:r>
            <a:r>
              <a:rPr lang="ru-RU" dirty="0" smtClean="0">
                <a:solidFill>
                  <a:srgbClr val="FFFF00"/>
                </a:solidFill>
              </a:rPr>
              <a:t>ГРУППЕ </a:t>
            </a:r>
            <a:r>
              <a:rPr lang="ru-RU" dirty="0" smtClean="0">
                <a:solidFill>
                  <a:srgbClr val="FFFF00"/>
                </a:solidFill>
              </a:rPr>
              <a:t>№2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80" y="3502069"/>
            <a:ext cx="5066797" cy="3355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81" y="772554"/>
            <a:ext cx="4090983" cy="3140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2004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32" y="264674"/>
            <a:ext cx="8161394" cy="990224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«</a:t>
            </a:r>
            <a:r>
              <a:rPr lang="ru-RU" dirty="0" smtClean="0">
                <a:solidFill>
                  <a:srgbClr val="FFFF00"/>
                </a:solidFill>
              </a:rPr>
              <a:t>УЗНАВАШ</a:t>
            </a:r>
            <a:r>
              <a:rPr lang="ru-RU" dirty="0" smtClean="0">
                <a:solidFill>
                  <a:srgbClr val="FFFF00"/>
                </a:solidFill>
              </a:rPr>
              <a:t>КИ, ЗАБИЯШКИ»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В </a:t>
            </a:r>
            <a:r>
              <a:rPr lang="ru-RU" dirty="0" smtClean="0">
                <a:solidFill>
                  <a:srgbClr val="FFFF00"/>
                </a:solidFill>
              </a:rPr>
              <a:t>ГРУППЕ </a:t>
            </a:r>
            <a:r>
              <a:rPr lang="ru-RU" dirty="0" smtClean="0">
                <a:solidFill>
                  <a:srgbClr val="FFFF00"/>
                </a:solidFill>
              </a:rPr>
              <a:t>№3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2" y="1047111"/>
            <a:ext cx="5390898" cy="357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657" y="592674"/>
            <a:ext cx="5627427" cy="372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2" t="29850" r="11599" b="5672"/>
          <a:stretch/>
        </p:blipFill>
        <p:spPr>
          <a:xfrm>
            <a:off x="3354860" y="3630410"/>
            <a:ext cx="5827594" cy="322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1760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8214" y="265370"/>
            <a:ext cx="3248167" cy="232466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УЗНАВАШКИ </a:t>
            </a: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В ГРУППЕ </a:t>
            </a:r>
            <a:r>
              <a:rPr lang="ru-RU" dirty="0" smtClean="0">
                <a:solidFill>
                  <a:srgbClr val="FFFF00"/>
                </a:solidFill>
              </a:rPr>
              <a:t>№4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2" y="205853"/>
            <a:ext cx="6491851" cy="4299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77" y="2677235"/>
            <a:ext cx="6114230" cy="404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5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4" y="251722"/>
            <a:ext cx="11764370" cy="949281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«ВЕСЕЛУШКИ»  В </a:t>
            </a:r>
            <a:r>
              <a:rPr lang="ru-RU" dirty="0" smtClean="0">
                <a:solidFill>
                  <a:srgbClr val="FFFF00"/>
                </a:solidFill>
              </a:rPr>
              <a:t>ГРУППЕ </a:t>
            </a:r>
            <a:r>
              <a:rPr lang="ru-RU" dirty="0" smtClean="0">
                <a:solidFill>
                  <a:srgbClr val="FFFF00"/>
                </a:solidFill>
              </a:rPr>
              <a:t>№5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676" y="1303171"/>
            <a:ext cx="5086076" cy="33686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01" y="1201003"/>
            <a:ext cx="6578221" cy="43570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t="9951" r="17796" b="-498"/>
          <a:stretch/>
        </p:blipFill>
        <p:spPr>
          <a:xfrm>
            <a:off x="7124132" y="4213331"/>
            <a:ext cx="3098042" cy="264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157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3623" y="167185"/>
            <a:ext cx="3248167" cy="232466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ДРАЗНИЛКИ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В ГРУППЕ №6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25" y="2543031"/>
            <a:ext cx="5951165" cy="4169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0" y="167184"/>
            <a:ext cx="7021306" cy="465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9338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4" y="251722"/>
            <a:ext cx="11764370" cy="949281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«ЧУДИКИ» В </a:t>
            </a:r>
            <a:r>
              <a:rPr lang="ru-RU" dirty="0" smtClean="0">
                <a:solidFill>
                  <a:srgbClr val="FFFF00"/>
                </a:solidFill>
              </a:rPr>
              <a:t>ГРУППЕ </a:t>
            </a:r>
            <a:r>
              <a:rPr lang="ru-RU" dirty="0" smtClean="0">
                <a:solidFill>
                  <a:srgbClr val="FFFF00"/>
                </a:solidFill>
              </a:rPr>
              <a:t>№7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29851" r="15553" b="-100"/>
          <a:stretch/>
        </p:blipFill>
        <p:spPr>
          <a:xfrm>
            <a:off x="218364" y="1201003"/>
            <a:ext cx="7773076" cy="452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10702"/>
          <a:stretch/>
        </p:blipFill>
        <p:spPr>
          <a:xfrm>
            <a:off x="7490346" y="3365082"/>
            <a:ext cx="4701654" cy="330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b="13610"/>
          <a:stretch/>
        </p:blipFill>
        <p:spPr>
          <a:xfrm rot="16200000">
            <a:off x="9126443" y="632991"/>
            <a:ext cx="3698548" cy="243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194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4" y="251722"/>
            <a:ext cx="11764370" cy="949281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«МУЗЫКАНТЫ» В </a:t>
            </a:r>
            <a:r>
              <a:rPr lang="ru-RU" dirty="0" smtClean="0">
                <a:solidFill>
                  <a:srgbClr val="FFFF00"/>
                </a:solidFill>
              </a:rPr>
              <a:t>ГРУППЕ </a:t>
            </a:r>
            <a:r>
              <a:rPr lang="ru-RU" dirty="0" smtClean="0">
                <a:solidFill>
                  <a:srgbClr val="FFFF00"/>
                </a:solidFill>
              </a:rPr>
              <a:t>№8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" y="1465141"/>
            <a:ext cx="6905833" cy="45739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0" t="10945" r="21618" b="-299"/>
          <a:stretch/>
        </p:blipFill>
        <p:spPr>
          <a:xfrm>
            <a:off x="7533564" y="1574323"/>
            <a:ext cx="4126173" cy="48449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0787962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137</TotalTime>
  <Words>64</Words>
  <Application>Microsoft Office PowerPoint</Application>
  <PresentationFormat>Широкоэкранный</PresentationFormat>
  <Paragraphs>12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Corbel</vt:lpstr>
      <vt:lpstr>Базис</vt:lpstr>
      <vt:lpstr>Презентация PowerPoint</vt:lpstr>
      <vt:lpstr>«ОБЪЯСНЯЛКИ»   В ГРУППЕ №1</vt:lpstr>
      <vt:lpstr>«УЗНАВАШКИ, ЗАБИЯШКИ» В ГРУППЕ №2</vt:lpstr>
      <vt:lpstr>«УЗНАВАШКИ, ЗАБИЯШКИ»  В ГРУППЕ №3</vt:lpstr>
      <vt:lpstr>УЗНАВАШКИ  В ГРУППЕ №4</vt:lpstr>
      <vt:lpstr>«ВЕСЕЛУШКИ»  В ГРУППЕ №5</vt:lpstr>
      <vt:lpstr>ДРАЗНИЛКИ  В ГРУППЕ №6</vt:lpstr>
      <vt:lpstr>«ЧУДИКИ» В ГРУППЕ №7</vt:lpstr>
      <vt:lpstr>«МУЗЫКАНТЫ» В ГРУППЕ №8</vt:lpstr>
      <vt:lpstr>«ЮМОРИСТЫ» В ГРУППЕ №9</vt:lpstr>
      <vt:lpstr>«ФОТОЧКА НА ПАМЯТЬ» ГРУППА №10</vt:lpstr>
      <vt:lpstr>«ФОТОЧКА НА ПАМЯТЬ» ГРУППА №11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11</cp:revision>
  <dcterms:created xsi:type="dcterms:W3CDTF">2016-04-04T14:12:00Z</dcterms:created>
  <dcterms:modified xsi:type="dcterms:W3CDTF">2016-05-03T11:53:26Z</dcterms:modified>
</cp:coreProperties>
</file>